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BF71-38B7-8642-BFCE-EDAE9BD0CBAF}" type="datetimeFigureOut">
              <a:rPr lang="en-US" dirty="0"/>
              <a:t>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025CB-9D18-264E-A945-2D020344C9DA}" type="datetimeFigureOut">
              <a:rPr lang="en-US" dirty="0"/>
              <a:t>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FB6C-7E96-8F41-8872-189CA1C59F84}" type="datetimeFigureOut">
              <a:rPr lang="en-US" dirty="0"/>
              <a:t>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81CDE-9BE7-C544-8ACB-7077DFC4270F}" type="datetimeFigureOut">
              <a:rPr lang="en-US" dirty="0"/>
              <a:t>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BA285-9698-1B45-8319-D90A8C63F150}" type="datetimeFigureOut">
              <a:rPr lang="en-US" dirty="0"/>
              <a:t>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6CD42-43FF-B740-998F-DCC3802C4CE3}" type="datetimeFigureOut">
              <a:rPr lang="en-US" dirty="0"/>
              <a:t>1/14/2020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FFBD-2EE4-8547-BBAE-A1AC91C8D77E}" type="datetimeFigureOut">
              <a:rPr lang="en-US" dirty="0"/>
              <a:t>1/14/2020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A2352-D7AC-F242-9256-A4477BCBF354}" type="datetimeFigureOut">
              <a:rPr lang="en-US" dirty="0"/>
              <a:t>1/14/2020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FC6A-9AE6-404D-9FDD-168B477B9C90}" type="datetimeFigureOut">
              <a:rPr lang="en-US" dirty="0"/>
              <a:t>1/14/2020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FCDFD-B4CF-A241-8D71-E814B10BEAF4}" type="datetimeFigureOut">
              <a:rPr lang="en-US" dirty="0"/>
              <a:t>1/14/2020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26A7B589-FD4B-7E46-869A-CBADC5FC564E}" type="datetimeFigureOut">
              <a:rPr lang="en-US" dirty="0"/>
              <a:t>1/14/2020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8A92E-5FF9-8143-81B3-CCB531513398}" type="datetimeFigureOut">
              <a:rPr lang="en-US" dirty="0"/>
              <a:t>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11A6F6-BFCE-4F1E-887D-7D31867127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計算物理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886560C-B1B4-4E6D-8868-EFB3CB5CB5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離散傅立葉轉換</a:t>
            </a:r>
          </a:p>
        </p:txBody>
      </p:sp>
    </p:spTree>
    <p:extLst>
      <p:ext uri="{BB962C8B-B14F-4D97-AF65-F5344CB8AC3E}">
        <p14:creationId xmlns:p14="http://schemas.microsoft.com/office/powerpoint/2010/main" val="2737485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75AA4E-23F1-45FA-B6C2-E90134957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N=128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786E79-55CC-4778-82B2-85C0531D4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1DD5B51-5724-44D2-9EA9-C0C88F75E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854" y="1045378"/>
            <a:ext cx="5560291" cy="442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69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272DB1-D1AD-4840-AC2F-30910BD66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N=256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E04DF7-EC4B-4D67-BC81-D48B9BF7B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0845D36-6D77-4BEE-90B4-C8254DA63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199" y="945995"/>
            <a:ext cx="5879602" cy="464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818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5D4C85-91AD-4D92-B689-36204DA61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867037"/>
            <a:ext cx="9520158" cy="1049235"/>
          </a:xfrm>
        </p:spPr>
        <p:txBody>
          <a:bodyPr/>
          <a:lstStyle/>
          <a:p>
            <a:r>
              <a:rPr lang="en-US" altLang="zh-TW" dirty="0" err="1"/>
              <a:t>Logscale,N</a:t>
            </a:r>
            <a:r>
              <a:rPr lang="en-US" altLang="zh-TW" dirty="0"/>
              <a:t>=256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07BB5B-91E1-40AE-A5A2-7086915DD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4DEC05-E60E-497B-86FF-8D14FE9ED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382" y="2015732"/>
            <a:ext cx="7368492" cy="372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588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2290D7-77C4-45BF-92E2-982760866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N=512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F03930-0540-44B1-A508-3003838FA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7664F34-0C28-43F1-AEB0-7048F6668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696" y="2015732"/>
            <a:ext cx="9520158" cy="345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60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4A2DED-8AD4-4596-ABD3-0504A7DE9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Logscale,N</a:t>
            </a:r>
            <a:r>
              <a:rPr lang="en-US" altLang="zh-TW" dirty="0"/>
              <a:t>=512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060362-DE41-42E2-A7F2-C73C82335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B40AEC6-A6FE-4568-9BB6-1429AE78E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696" y="2017920"/>
            <a:ext cx="9520158" cy="3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06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939F7A-7BE3-4C21-9E7D-F003ABDF4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N=1024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EEBCE2-92E5-4948-86A3-C19693CB2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5C822DB-F507-48D8-937D-8B35E9EA5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696" y="2012895"/>
            <a:ext cx="9520158" cy="345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777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A8E3FB-E5B1-471F-8A91-0FEB6CB60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logscale,N</a:t>
            </a:r>
            <a:r>
              <a:rPr lang="en-US" altLang="zh-TW" dirty="0"/>
              <a:t>=1024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560AD7-C517-4D51-927B-58BFF72AE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F2E6296-2E71-4081-827C-F0E1B2CF1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696" y="1704206"/>
            <a:ext cx="9520158" cy="434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713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AB3494-F0A9-4D81-8801-3D4D0CD48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Gif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23C7D67-965F-4367-989E-924FB0B8CB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9600" y="652565"/>
            <a:ext cx="5380181" cy="4944404"/>
          </a:xfrm>
        </p:spPr>
      </p:pic>
    </p:spTree>
    <p:extLst>
      <p:ext uri="{BB962C8B-B14F-4D97-AF65-F5344CB8AC3E}">
        <p14:creationId xmlns:p14="http://schemas.microsoft.com/office/powerpoint/2010/main" val="4030782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2ADC0F-30F8-44B2-813D-089430642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Fixed 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5E90B4-080E-46EA-8920-A95270EAC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 the next few figures, I fixed N to 1024</a:t>
            </a:r>
          </a:p>
          <a:p>
            <a:r>
              <a:rPr lang="en-US" altLang="zh-TW" dirty="0"/>
              <a:t>And I change the range of x.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9398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315000-69AC-4B1C-BFDF-81DC9FD94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E9B00B3-B8CC-4165-886C-0FC3F4DFC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696" y="695324"/>
            <a:ext cx="9293792" cy="4735657"/>
          </a:xfrm>
        </p:spPr>
      </p:pic>
    </p:spTree>
    <p:extLst>
      <p:ext uri="{BB962C8B-B14F-4D97-AF65-F5344CB8AC3E}">
        <p14:creationId xmlns:p14="http://schemas.microsoft.com/office/powerpoint/2010/main" val="84036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4971F8-F038-4E22-A32D-46A3D2C8D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E44C133-D0DB-401D-9558-7ACF669EB8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400" dirty="0"/>
                  <a:t>Using DFT to compute the Fourier Transform of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altLang="zh-TW" sz="2400" dirty="0"/>
              </a:p>
              <a:p>
                <a:r>
                  <a:rPr lang="en-US" altLang="zh-TW" sz="2400" dirty="0"/>
                  <a:t>Try several different range for x  and different value of N.  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E44C133-D0DB-401D-9558-7ACF669EB8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78E81445-D587-46FC-985E-CDDBD18F568D}"/>
                  </a:ext>
                </a:extLst>
              </p:cNvPr>
              <p:cNvSpPr txBox="1"/>
              <p:nvPr/>
            </p:nvSpPr>
            <p:spPr>
              <a:xfrm>
                <a:off x="-461818" y="3741038"/>
                <a:ext cx="5412509" cy="7223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lang="en-US" altLang="zh-TW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𝑖𝑡𝑥</m:t>
                          </m:r>
                        </m:sup>
                      </m:sSup>
                    </m:oMath>
                  </m:oMathPara>
                </a14:m>
                <a:endParaRPr lang="zh-TW" altLang="en-US" sz="3600" dirty="0"/>
              </a:p>
            </p:txBody>
          </p:sp>
        </mc:Choice>
        <mc:Fallback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78E81445-D587-46FC-985E-CDDBD18F5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1818" y="3741038"/>
                <a:ext cx="5412509" cy="7223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箭號: 向右 5">
            <a:extLst>
              <a:ext uri="{FF2B5EF4-FFF2-40B4-BE49-F238E27FC236}">
                <a16:creationId xmlns:a16="http://schemas.microsoft.com/office/drawing/2014/main" id="{3D94CDA7-FCE8-492E-9C04-A5784BE698A6}"/>
              </a:ext>
            </a:extLst>
          </p:cNvPr>
          <p:cNvSpPr/>
          <p:nvPr/>
        </p:nvSpPr>
        <p:spPr>
          <a:xfrm>
            <a:off x="4530243" y="3549198"/>
            <a:ext cx="1565757" cy="1106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Fourier transform</a:t>
            </a:r>
            <a:endParaRPr lang="zh-TW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61FA713-DD31-4B7B-ADB6-2EBACF842775}"/>
                  </a:ext>
                </a:extLst>
              </p:cNvPr>
              <p:cNvSpPr txBox="1"/>
              <p:nvPr/>
            </p:nvSpPr>
            <p:spPr>
              <a:xfrm>
                <a:off x="6294775" y="3429000"/>
                <a:ext cx="5412509" cy="1307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TW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36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altLang="zh-TW" sz="3600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3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TW" altLang="en-US" sz="3600" dirty="0"/>
              </a:p>
            </p:txBody>
          </p:sp>
        </mc:Choice>
        <mc:Fallback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61FA713-DD31-4B7B-ADB6-2EBACF842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775" y="3429000"/>
                <a:ext cx="5412509" cy="13075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937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BD6FD72-35EF-4DDF-97CE-DC6B93001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Summary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9EB66CB-B72F-4927-AA5C-9AEEEF3271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Fixed x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E96937D-6CA0-4DE9-91D7-A92A698B41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08585" y="2821491"/>
            <a:ext cx="4608576" cy="2644457"/>
          </a:xfrm>
        </p:spPr>
        <p:txBody>
          <a:bodyPr/>
          <a:lstStyle/>
          <a:p>
            <a:r>
              <a:rPr lang="en-US" altLang="zh-TW" dirty="0"/>
              <a:t>In Fixed x, the larger N we choose the smaller error we get.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5A9705A2-F810-4FB1-97BA-03686AAAF7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TW" dirty="0"/>
              <a:t>Fixed N</a:t>
            </a:r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5A8A989F-236A-4CC3-BD4F-044AD03A478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zh-TW" dirty="0"/>
              <a:t>In Fixed N, the larger range we choose the smaller range we get on spectrum space.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45957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83577C-1B97-4CAF-A55D-0904F662C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Fixed x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480FB8-9BE8-4803-A97D-F54DD8BA3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In the next few figures, I fixed the range of x into -7~7.</a:t>
            </a:r>
          </a:p>
          <a:p>
            <a:r>
              <a:rPr lang="en-US" altLang="zh-TW" sz="2800" dirty="0"/>
              <a:t>And I change </a:t>
            </a:r>
            <a:r>
              <a:rPr lang="en-US" altLang="zh-TW" sz="2800" dirty="0">
                <a:solidFill>
                  <a:srgbClr val="FF0000"/>
                </a:solidFill>
              </a:rPr>
              <a:t>N</a:t>
            </a:r>
            <a:r>
              <a:rPr lang="en-US" altLang="zh-TW" sz="2800" dirty="0"/>
              <a:t>.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53831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610777-0181-4E27-B8CB-5C49B7DD9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N=2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F26CB6-DD6E-4CD0-AF01-D3E511763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A7B7144-E767-4D92-AE4F-B376AF0C7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663" y="1065903"/>
            <a:ext cx="5186224" cy="393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01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BA5E47-483E-443F-9C5E-56A883ED3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N=4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C98D9E-54EC-4DB7-8247-7C5DAA228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1E64C7B-64CA-4F8B-BB26-0CF5A9F57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826" y="1067804"/>
            <a:ext cx="5391125" cy="423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428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2C6BFC-6D60-4076-85FF-F4329BF68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N=8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98CF59-A10B-40A5-9078-161186F85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C514B52-0D37-4A94-B416-A86968EB9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812" y="804519"/>
            <a:ext cx="6247926" cy="480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44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657619-A5C2-4982-A67D-7C72411D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N=16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B93595-AC65-460D-B445-9A5181B52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7B0F2FE-1C28-4EC7-AEB3-B76FF09B2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393" y="537455"/>
            <a:ext cx="6444970" cy="488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90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26DAD-FA60-48FF-96A6-2F15C7132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N=32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F9A5D3-E1B6-4BE5-988D-22821E8EA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5729F4-4287-4176-A14F-65662074F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824" y="599983"/>
            <a:ext cx="6533943" cy="497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07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408C73-FC92-47D4-AE68-CB7DFC23D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N=64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A11FD6-CE48-4960-B8C5-B0AC62BF7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3340F49-5095-4877-B784-8E8B0F506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545" y="1160627"/>
            <a:ext cx="6198728" cy="464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88496"/>
      </p:ext>
    </p:extLst>
  </p:cSld>
  <p:clrMapOvr>
    <a:masterClrMapping/>
  </p:clrMapOvr>
</p:sld>
</file>

<file path=ppt/theme/theme1.xml><?xml version="1.0" encoding="utf-8"?>
<a:theme xmlns:a="http://schemas.openxmlformats.org/drawingml/2006/main" name="圖庫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TM10001114[[fn=圖庫]]</Template>
  <TotalTime>1075</TotalTime>
  <Words>172</Words>
  <Application>Microsoft Office PowerPoint</Application>
  <PresentationFormat>寬螢幕</PresentationFormat>
  <Paragraphs>33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5" baseType="lpstr">
      <vt:lpstr>新細明體</vt:lpstr>
      <vt:lpstr>Arial</vt:lpstr>
      <vt:lpstr>Cambria Math</vt:lpstr>
      <vt:lpstr>Palatino Linotype</vt:lpstr>
      <vt:lpstr>圖庫</vt:lpstr>
      <vt:lpstr>計算物理</vt:lpstr>
      <vt:lpstr>Problem</vt:lpstr>
      <vt:lpstr>Fixed x</vt:lpstr>
      <vt:lpstr>N=2</vt:lpstr>
      <vt:lpstr>N=4</vt:lpstr>
      <vt:lpstr>N=8</vt:lpstr>
      <vt:lpstr>N=16</vt:lpstr>
      <vt:lpstr>N=32</vt:lpstr>
      <vt:lpstr>N=64</vt:lpstr>
      <vt:lpstr>N=128</vt:lpstr>
      <vt:lpstr>N=256</vt:lpstr>
      <vt:lpstr>Logscale,N=256</vt:lpstr>
      <vt:lpstr>N=512</vt:lpstr>
      <vt:lpstr>Logscale,N=512</vt:lpstr>
      <vt:lpstr>N=1024</vt:lpstr>
      <vt:lpstr>logscale,N=1024</vt:lpstr>
      <vt:lpstr>Gif</vt:lpstr>
      <vt:lpstr>Fixed N</vt:lpstr>
      <vt:lpstr>PowerPoint 簡報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計算物理</dc:title>
  <dc:creator>明崴 歐陽</dc:creator>
  <cp:lastModifiedBy>明崴 歐陽</cp:lastModifiedBy>
  <cp:revision>15</cp:revision>
  <dcterms:created xsi:type="dcterms:W3CDTF">2019-11-09T13:12:03Z</dcterms:created>
  <dcterms:modified xsi:type="dcterms:W3CDTF">2020-01-14T06:28:00Z</dcterms:modified>
</cp:coreProperties>
</file>